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84" d="100"/>
          <a:sy n="84" d="100"/>
        </p:scale>
        <p:origin x="8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y Alejandra Paz Salas" userId="8390409d-5f9b-43b6-a4cf-2518bc2ea34e" providerId="ADAL" clId="{39B0DCE4-BD09-4C16-B934-8DB0A8A70C35}"/>
    <pc:docChg chg="addSld modSld">
      <pc:chgData name="Nataly Alejandra Paz Salas" userId="8390409d-5f9b-43b6-a4cf-2518bc2ea34e" providerId="ADAL" clId="{39B0DCE4-BD09-4C16-B934-8DB0A8A70C35}" dt="2026-06-29T15:22:30.265" v="3"/>
      <pc:docMkLst>
        <pc:docMk/>
      </pc:docMkLst>
      <pc:sldChg chg="add setBg">
        <pc:chgData name="Nataly Alejandra Paz Salas" userId="8390409d-5f9b-43b6-a4cf-2518bc2ea34e" providerId="ADAL" clId="{39B0DCE4-BD09-4C16-B934-8DB0A8A70C35}" dt="2026-06-29T15:22:30.265" v="3"/>
        <pc:sldMkLst>
          <pc:docMk/>
          <pc:sldMk cId="2772746433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13A6E4-BF7B-F6F2-5B46-313679CADC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4E264DB-8C8B-CF15-9B87-3CFDD80BD6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DA435BB-544B-5430-24D3-01BDF36BA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A912-B4B2-4D50-9340-B8C3E63CE16D}" type="datetimeFigureOut">
              <a:rPr lang="es-EC" smtClean="0"/>
              <a:t>29/6/2026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5966E6-CDC0-60E4-413E-FA2F3BF16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62B3152-3AF8-6BCB-3075-184A0D20B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3780-34C8-4510-8991-2EECB494F9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86559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B85AD2-6F3C-9912-B74B-B5EC1DA0E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68C6FA3-3B81-36BD-4AF3-B020A901BC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241C5D-42EA-7A5A-AEEA-3BD824982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A912-B4B2-4D50-9340-B8C3E63CE16D}" type="datetimeFigureOut">
              <a:rPr lang="es-EC" smtClean="0"/>
              <a:t>29/6/2026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98FA37-B530-711E-C9C4-6FF9968EF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1E35980-16D7-5982-C671-686BE46E8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3780-34C8-4510-8991-2EECB494F9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648091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9F056FE-B044-F8DE-9722-5C1B627E9E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F3B6163-9733-BAA8-1DE6-17FC00EE5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77A9AF-E5E9-391E-9302-7EDC5400B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A912-B4B2-4D50-9340-B8C3E63CE16D}" type="datetimeFigureOut">
              <a:rPr lang="es-EC" smtClean="0"/>
              <a:t>29/6/2026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F7745C-5C9A-E4DD-B0CC-7694BD69D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593468-07C7-3623-A317-026141D2D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3780-34C8-4510-8991-2EECB494F9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391021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237BD1-2E1D-A4ED-5C93-3CF47E5BC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4D2CE2-8275-144B-CF65-789A2FB6F0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857D85-4DA2-5B88-EF76-D7B3407FE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A912-B4B2-4D50-9340-B8C3E63CE16D}" type="datetimeFigureOut">
              <a:rPr lang="es-EC" smtClean="0"/>
              <a:t>29/6/2026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4F0E176-806C-5617-D9F2-B8077628C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E381E6-F323-33C3-037F-0789E72C6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3780-34C8-4510-8991-2EECB494F9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013905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EC1112-584D-7C43-AC36-394641CD3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CB685F1-4342-9576-594F-ADDB50E33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01D6BF-FB40-E740-9273-F684EBF6E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A912-B4B2-4D50-9340-B8C3E63CE16D}" type="datetimeFigureOut">
              <a:rPr lang="es-EC" smtClean="0"/>
              <a:t>29/6/2026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6419D1-F559-7A46-457C-B51AD7BAF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EC2083E-1921-DCDE-1B5D-AD9C93845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3780-34C8-4510-8991-2EECB494F9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26562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BF4082-C8EF-C001-4404-07D640FFD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0FA447-031E-508F-243F-0566985147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EDA51D1-7916-F15C-3939-BB2E65754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93983E1-628F-73AB-4822-027B8AB03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A912-B4B2-4D50-9340-B8C3E63CE16D}" type="datetimeFigureOut">
              <a:rPr lang="es-EC" smtClean="0"/>
              <a:t>29/6/2026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994756-E1FF-7BB6-83C8-7BFF74923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8E22ED2-BFBB-9C01-5BB0-E2819DF49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3780-34C8-4510-8991-2EECB494F9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23891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6CE5F0-7ED4-95D7-84CA-40F1B803B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AFA7CEE-4E67-8F87-83E6-86FB1A4157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A78FE2F-6B88-3BB5-9681-65EAF73518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3BA32DF-E242-BD69-6BD4-9E37EF6C30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3D296B5-D1F5-2872-306A-8A7BBD7CEE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60D7D50-C9E8-753E-0E72-84928DEEB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A912-B4B2-4D50-9340-B8C3E63CE16D}" type="datetimeFigureOut">
              <a:rPr lang="es-EC" smtClean="0"/>
              <a:t>29/6/2026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8160628-D84F-64CB-5EFA-215BFC92B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A697EF6-2734-F289-40A3-5E582C80E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3780-34C8-4510-8991-2EECB494F9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4403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DC24C0-A137-0C6E-3762-B4C5E29CD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B0CAC88-C652-AE69-6632-041190952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A912-B4B2-4D50-9340-B8C3E63CE16D}" type="datetimeFigureOut">
              <a:rPr lang="es-EC" smtClean="0"/>
              <a:t>29/6/2026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96C4E1F-6249-4832-D92C-FF31C64A5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177A8E6-251E-9393-DF88-C4C45DFF5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3780-34C8-4510-8991-2EECB494F9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48510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7057924-A2E4-FCA1-7980-24166F5A7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A912-B4B2-4D50-9340-B8C3E63CE16D}" type="datetimeFigureOut">
              <a:rPr lang="es-EC" smtClean="0"/>
              <a:t>29/6/2026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35C54CB-DBD0-9A9D-4995-C1291E32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11F7A9-B1ED-0EBE-FA82-E4BD9D38C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3780-34C8-4510-8991-2EECB494F9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59695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6BB77E-08C0-606A-446D-603FCC30A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434B6D-001B-598B-D88F-163B44F65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D58E561-ADF4-63C2-6B82-EF7D1C9F44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C5FC0D6-A1F9-7422-411C-0CF56112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A912-B4B2-4D50-9340-B8C3E63CE16D}" type="datetimeFigureOut">
              <a:rPr lang="es-EC" smtClean="0"/>
              <a:t>29/6/2026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9E42191-9285-73E2-CECF-012B0DA9D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A85EA-ED83-520D-F83A-9AF84912B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3780-34C8-4510-8991-2EECB494F9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90226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38D96B-AE52-9881-542D-5F2FFF22C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2F800C4-A070-D16C-5703-28709EDBA7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20B7C76-70FC-267D-1B90-B095A0711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DD8952C-24BE-D20C-F864-46BF858C9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A912-B4B2-4D50-9340-B8C3E63CE16D}" type="datetimeFigureOut">
              <a:rPr lang="es-EC" smtClean="0"/>
              <a:t>29/6/2026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3355679-BD94-B44C-3E8B-BCEC370B9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732DA07-9673-576E-0806-B50EE2EAA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3780-34C8-4510-8991-2EECB494F9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83825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2155810-7426-C40E-F9CD-31DE6D8E3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109B927-B98D-AB4A-887D-D89B47672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8D81EF-76B1-D19F-632D-95937DA3E9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8A912-B4B2-4D50-9340-B8C3E63CE16D}" type="datetimeFigureOut">
              <a:rPr lang="es-EC" smtClean="0"/>
              <a:t>29/6/2026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36A10D-E9E4-FFAA-0B9B-2BE06E3233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946834-2C62-59BA-648E-BA6FCA9253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F3780-34C8-4510-8991-2EECB494F9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04316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9640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4248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6A18BA-75E0-4F61-2357-6D40513BB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175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02AC80-B78E-DFE1-6D36-6882F71A5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27464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Panorámica</PresentationFormat>
  <Paragraphs>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Nataly Alejandra Paz Salas</dc:creator>
  <cp:lastModifiedBy>Nataly Alejandra Paz Salas</cp:lastModifiedBy>
  <cp:revision>1</cp:revision>
  <dcterms:created xsi:type="dcterms:W3CDTF">2026-06-25T19:12:43Z</dcterms:created>
  <dcterms:modified xsi:type="dcterms:W3CDTF">2026-06-29T15:22:36Z</dcterms:modified>
</cp:coreProperties>
</file>